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9" r:id="rId3"/>
    <p:sldId id="257" r:id="rId4"/>
    <p:sldId id="258" r:id="rId5"/>
    <p:sldId id="272" r:id="rId6"/>
    <p:sldId id="271" r:id="rId7"/>
    <p:sldId id="263" r:id="rId8"/>
    <p:sldId id="265" r:id="rId9"/>
    <p:sldId id="266" r:id="rId10"/>
    <p:sldId id="268" r:id="rId11"/>
    <p:sldId id="269" r:id="rId12"/>
    <p:sldId id="261" r:id="rId13"/>
    <p:sldId id="264" r:id="rId14"/>
    <p:sldId id="27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481937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Географическая карта – это интересно!!!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96136" y="4149080"/>
            <a:ext cx="2147299" cy="152400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Презентация учителя географии МОУ «</a:t>
            </a:r>
            <a:r>
              <a:rPr lang="ru-RU" dirty="0" err="1" smtClean="0"/>
              <a:t>Турочакская</a:t>
            </a:r>
            <a:r>
              <a:rPr lang="ru-RU" dirty="0" smtClean="0"/>
              <a:t> СОШ им. Я.И. </a:t>
            </a:r>
            <a:r>
              <a:rPr lang="ru-RU" dirty="0" err="1" smtClean="0"/>
              <a:t>Баляева</a:t>
            </a:r>
            <a:r>
              <a:rPr lang="ru-RU" dirty="0" smtClean="0"/>
              <a:t>»</a:t>
            </a:r>
          </a:p>
          <a:p>
            <a:r>
              <a:rPr lang="ru-RU" b="1" dirty="0" err="1" smtClean="0"/>
              <a:t>Акпыжаевой</a:t>
            </a:r>
            <a:r>
              <a:rPr lang="ru-RU" b="1" dirty="0" smtClean="0"/>
              <a:t> М.М.</a:t>
            </a:r>
            <a:endParaRPr lang="ru-RU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640" y="2492896"/>
            <a:ext cx="4248472" cy="32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43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739775"/>
            <a:ext cx="8175625" cy="537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4765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47090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275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19634"/>
            <a:ext cx="7608845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11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017588"/>
            <a:ext cx="7416823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954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692696"/>
            <a:ext cx="703073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" t="17708" r="15000" b="11667"/>
          <a:stretch/>
        </p:blipFill>
        <p:spPr bwMode="auto">
          <a:xfrm>
            <a:off x="842962" y="1007269"/>
            <a:ext cx="7458075" cy="484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24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Введение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В наше время картографическая грамотность нужна каждому человеку не менее чем компьютерная. Отсутствие навыков и умений пользоваться картами, извлекать из них необходимую информацию нередко приводит к серьезным просчетам в хозяйственной и национальной политике, к ошибкам, ухудшающим экологическую обстановку и условия жизни людей.</a:t>
            </a:r>
          </a:p>
        </p:txBody>
      </p:sp>
    </p:spTree>
    <p:extLst>
      <p:ext uri="{BB962C8B-B14F-4D97-AF65-F5344CB8AC3E}">
        <p14:creationId xmlns:p14="http://schemas.microsoft.com/office/powerpoint/2010/main" val="282208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 smtClean="0"/>
              <a:t>Как заинтересовать обучающихся при работе с картой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2119256"/>
            <a:ext cx="7056784" cy="3830023"/>
          </a:xfrm>
        </p:spPr>
        <p:txBody>
          <a:bodyPr>
            <a:normAutofit fontScale="85000" lnSpcReduction="20000"/>
          </a:bodyPr>
          <a:lstStyle/>
          <a:p>
            <a:r>
              <a:rPr lang="ru-RU" sz="3600" dirty="0"/>
              <a:t>Современный учитель всегда думает как лучше и эффективнее донести ученикам содержание предмета, провести контроль знаний. Особенностью предмета географии является сочетание текста с картой, схемами, рисунками, профилями. Без карт нельзя изучать географию.</a:t>
            </a:r>
          </a:p>
          <a:p>
            <a:endParaRPr lang="ru-RU" sz="36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461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"Карта – второй язык географии", притом язык более экономный и доходчивый. Для учащихся это источник научных знаний и разносторонней информации.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9832" y="2492896"/>
            <a:ext cx="475252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73016"/>
            <a:ext cx="214630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24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5"/>
            <a:ext cx="7405024" cy="498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803" y="2996952"/>
            <a:ext cx="345638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59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476673"/>
            <a:ext cx="8387655" cy="5719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438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260649"/>
            <a:ext cx="8175625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92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690563"/>
            <a:ext cx="8188325" cy="547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4562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8156575" cy="530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10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85</TotalTime>
  <Words>140</Words>
  <Application>Microsoft Office PowerPoint</Application>
  <PresentationFormat>Экран (4:3)</PresentationFormat>
  <Paragraphs>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Кнопка</vt:lpstr>
      <vt:lpstr>Географическая карта – это интересно!!!</vt:lpstr>
      <vt:lpstr>Введение</vt:lpstr>
      <vt:lpstr>Как заинтересовать обучающихся при работе с картой.</vt:lpstr>
      <vt:lpstr>"Карта – второй язык географии", притом язык более экономный и доходчивый. Для учащихся это источник научных знаний и разносторонней информации.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Географическая карта – это интересно!!!</dc:title>
  <dc:creator>Марина Акпыжаева</dc:creator>
  <cp:lastModifiedBy>Марина Акпыжаева</cp:lastModifiedBy>
  <cp:revision>9</cp:revision>
  <dcterms:created xsi:type="dcterms:W3CDTF">2021-03-29T06:40:03Z</dcterms:created>
  <dcterms:modified xsi:type="dcterms:W3CDTF">2021-03-29T08:44:46Z</dcterms:modified>
</cp:coreProperties>
</file>